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1" r:id="rId6"/>
    <p:sldId id="263" r:id="rId7"/>
    <p:sldId id="259" r:id="rId8"/>
    <p:sldId id="261" r:id="rId9"/>
    <p:sldId id="273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8BA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такое ГТО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063612099358962"/>
          <c:y val="0.28888808413097938"/>
          <c:w val="0.40493640200574627"/>
          <c:h val="0.641430365374826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положительное</c:v>
                </c:pt>
                <c:pt idx="1">
                  <c:v>отрицательное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732153391736956"/>
          <c:y val="0"/>
          <c:w val="0.40860297523520817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10</c:v>
                </c:pt>
                <c:pt idx="2">
                  <c:v>26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15</c:v>
                </c:pt>
                <c:pt idx="2">
                  <c:v>61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E8D6C-65C0-4A76-BAC2-867BF5DD92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C98970-9486-4ACE-9940-3DFE826137C0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Организация работы по подготовке сдачи норм ГТО в детском саду</a:t>
          </a:r>
          <a:endParaRPr lang="ru-RU" dirty="0"/>
        </a:p>
      </dgm:t>
    </dgm:pt>
    <dgm:pt modelId="{E67DA065-DADE-4D27-BEA4-4F13A9FAFB3F}" type="parTrans" cxnId="{2D012007-949C-4420-B4CA-2E702009D9E9}">
      <dgm:prSet/>
      <dgm:spPr/>
      <dgm:t>
        <a:bodyPr/>
        <a:lstStyle/>
        <a:p>
          <a:endParaRPr lang="ru-RU"/>
        </a:p>
      </dgm:t>
    </dgm:pt>
    <dgm:pt modelId="{CB33757A-1D32-410A-8355-01D6F4F7B401}" type="sibTrans" cxnId="{2D012007-949C-4420-B4CA-2E702009D9E9}">
      <dgm:prSet/>
      <dgm:spPr/>
      <dgm:t>
        <a:bodyPr/>
        <a:lstStyle/>
        <a:p>
          <a:endParaRPr lang="ru-RU"/>
        </a:p>
      </dgm:t>
    </dgm:pt>
    <dgm:pt modelId="{49373451-A4F1-4411-82F1-805A514B8D9D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Работа с детьми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9E9BB79-BD36-4473-94D9-F7B41E6D84D8}" type="parTrans" cxnId="{A66D1EEF-CD58-4625-BF8B-5602301BA90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80C6E98-9275-4964-9073-BA8CBC348FD4}" type="sibTrans" cxnId="{A66D1EEF-CD58-4625-BF8B-5602301BA90E}">
      <dgm:prSet/>
      <dgm:spPr/>
      <dgm:t>
        <a:bodyPr/>
        <a:lstStyle/>
        <a:p>
          <a:endParaRPr lang="ru-RU"/>
        </a:p>
      </dgm:t>
    </dgm:pt>
    <dgm:pt modelId="{32171B9D-D4FD-4DB9-A283-7CF0FD66A214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Работа с родителями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F9B966-55FD-4084-9636-64BA27767CB9}" type="parTrans" cxnId="{8E93BC38-1D99-4D1C-BD2E-31E2AABD1D6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377532F-CBAC-4EB0-96E8-54077CE09E0A}" type="sibTrans" cxnId="{8E93BC38-1D99-4D1C-BD2E-31E2AABD1D6E}">
      <dgm:prSet/>
      <dgm:spPr/>
      <dgm:t>
        <a:bodyPr/>
        <a:lstStyle/>
        <a:p>
          <a:endParaRPr lang="ru-RU"/>
        </a:p>
      </dgm:t>
    </dgm:pt>
    <dgm:pt modelId="{4F03C1E7-8902-4E4F-9E68-EC38F71C6CBB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Работа с педагогами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736A78-E07C-425C-870C-E86C93228B5A}" type="parTrans" cxnId="{560D6D7B-1AAF-4EAD-A9E0-0E325B33B0C8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DB4B732-0A8F-40CC-AA9F-61E4929F47A4}" type="sibTrans" cxnId="{560D6D7B-1AAF-4EAD-A9E0-0E325B33B0C8}">
      <dgm:prSet/>
      <dgm:spPr/>
      <dgm:t>
        <a:bodyPr/>
        <a:lstStyle/>
        <a:p>
          <a:endParaRPr lang="ru-RU"/>
        </a:p>
      </dgm:t>
    </dgm:pt>
    <dgm:pt modelId="{166EB4B3-C94E-437D-864F-FFAD679EA404}" type="pres">
      <dgm:prSet presAssocID="{6BBE8D6C-65C0-4A76-BAC2-867BF5DD92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AA74C3-6BF6-4E82-BFAE-22F371555B00}" type="pres">
      <dgm:prSet presAssocID="{9EC98970-9486-4ACE-9940-3DFE826137C0}" presName="hierRoot1" presStyleCnt="0"/>
      <dgm:spPr/>
    </dgm:pt>
    <dgm:pt modelId="{70716685-AB2B-48B6-9821-AA9ED6085625}" type="pres">
      <dgm:prSet presAssocID="{9EC98970-9486-4ACE-9940-3DFE826137C0}" presName="composite" presStyleCnt="0"/>
      <dgm:spPr/>
    </dgm:pt>
    <dgm:pt modelId="{74B6F794-02AF-4720-961A-1F7C8CF3C9E6}" type="pres">
      <dgm:prSet presAssocID="{9EC98970-9486-4ACE-9940-3DFE826137C0}" presName="background" presStyleLbl="node0" presStyleIdx="0" presStyleCnt="1"/>
      <dgm:spPr>
        <a:solidFill>
          <a:schemeClr val="accent6">
            <a:lumMod val="75000"/>
            <a:alpha val="32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A29DE001-5849-479E-AA59-CD2ECA18D8EE}" type="pres">
      <dgm:prSet presAssocID="{9EC98970-9486-4ACE-9940-3DFE826137C0}" presName="text" presStyleLbl="fgAcc0" presStyleIdx="0" presStyleCnt="1" custScaleX="388984" custLinFactNeighborX="1275" custLinFactNeighborY="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F4D8C3-56D2-4E26-8B64-437149D136CF}" type="pres">
      <dgm:prSet presAssocID="{9EC98970-9486-4ACE-9940-3DFE826137C0}" presName="hierChild2" presStyleCnt="0"/>
      <dgm:spPr/>
    </dgm:pt>
    <dgm:pt modelId="{84EF06C0-9413-4119-ACE1-60D8355868BC}" type="pres">
      <dgm:prSet presAssocID="{39E9BB79-BD36-4473-94D9-F7B41E6D84D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EFFCAA8-934F-450D-B4C8-4D107A4AFCA8}" type="pres">
      <dgm:prSet presAssocID="{49373451-A4F1-4411-82F1-805A514B8D9D}" presName="hierRoot2" presStyleCnt="0"/>
      <dgm:spPr/>
    </dgm:pt>
    <dgm:pt modelId="{389115F6-3AC4-4D4A-A145-792425556982}" type="pres">
      <dgm:prSet presAssocID="{49373451-A4F1-4411-82F1-805A514B8D9D}" presName="composite2" presStyleCnt="0"/>
      <dgm:spPr/>
    </dgm:pt>
    <dgm:pt modelId="{E42210CF-A07B-4B6C-ACB2-4EF034C38ED9}" type="pres">
      <dgm:prSet presAssocID="{49373451-A4F1-4411-82F1-805A514B8D9D}" presName="background2" presStyleLbl="node2" presStyleIdx="0" presStyleCnt="3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FD36BC30-44B2-4078-A3A2-6A42BCB7DF5C}" type="pres">
      <dgm:prSet presAssocID="{49373451-A4F1-4411-82F1-805A514B8D9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42B4B2-FD2A-4A5E-B062-457F82832282}" type="pres">
      <dgm:prSet presAssocID="{49373451-A4F1-4411-82F1-805A514B8D9D}" presName="hierChild3" presStyleCnt="0"/>
      <dgm:spPr/>
    </dgm:pt>
    <dgm:pt modelId="{B079D374-7665-4E23-82D6-BF7FF4036FDF}" type="pres">
      <dgm:prSet presAssocID="{B6736A78-E07C-425C-870C-E86C93228B5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1521C66-D34F-4BAF-A9A2-40D86D3A7641}" type="pres">
      <dgm:prSet presAssocID="{4F03C1E7-8902-4E4F-9E68-EC38F71C6CBB}" presName="hierRoot2" presStyleCnt="0"/>
      <dgm:spPr/>
    </dgm:pt>
    <dgm:pt modelId="{B2700DBF-4E30-44DF-9A07-5AD0138A252B}" type="pres">
      <dgm:prSet presAssocID="{4F03C1E7-8902-4E4F-9E68-EC38F71C6CBB}" presName="composite2" presStyleCnt="0"/>
      <dgm:spPr/>
    </dgm:pt>
    <dgm:pt modelId="{252EC197-45A5-4572-9AE9-ED68E32AECE0}" type="pres">
      <dgm:prSet presAssocID="{4F03C1E7-8902-4E4F-9E68-EC38F71C6CBB}" presName="background2" presStyleLbl="node2" presStyleIdx="1" presStyleCnt="3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F2C0E0F8-20C8-4128-863B-BCB53E38079C}" type="pres">
      <dgm:prSet presAssocID="{4F03C1E7-8902-4E4F-9E68-EC38F71C6CB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2A0BE-F13B-485C-988E-6AF9A5208605}" type="pres">
      <dgm:prSet presAssocID="{4F03C1E7-8902-4E4F-9E68-EC38F71C6CBB}" presName="hierChild3" presStyleCnt="0"/>
      <dgm:spPr/>
    </dgm:pt>
    <dgm:pt modelId="{A9528370-F20A-49FF-99C2-5BE39AE63412}" type="pres">
      <dgm:prSet presAssocID="{D6F9B966-55FD-4084-9636-64BA27767CB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127810A-4BBA-4E35-A49A-52EDFA1EFF65}" type="pres">
      <dgm:prSet presAssocID="{32171B9D-D4FD-4DB9-A283-7CF0FD66A214}" presName="hierRoot2" presStyleCnt="0"/>
      <dgm:spPr/>
    </dgm:pt>
    <dgm:pt modelId="{01004015-FD38-45CC-9E3C-EFAAFE1AACAE}" type="pres">
      <dgm:prSet presAssocID="{32171B9D-D4FD-4DB9-A283-7CF0FD66A214}" presName="composite2" presStyleCnt="0"/>
      <dgm:spPr/>
    </dgm:pt>
    <dgm:pt modelId="{35F16F88-B47E-470B-ABBD-9EEF16BD2CE5}" type="pres">
      <dgm:prSet presAssocID="{32171B9D-D4FD-4DB9-A283-7CF0FD66A214}" presName="background2" presStyleLbl="node2" presStyleIdx="2" presStyleCnt="3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DA927AFC-E823-4C33-A9D9-B1BD0B45ACD0}" type="pres">
      <dgm:prSet presAssocID="{32171B9D-D4FD-4DB9-A283-7CF0FD66A2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594A2-966B-47EC-B7AB-FB683AE0908E}" type="pres">
      <dgm:prSet presAssocID="{32171B9D-D4FD-4DB9-A283-7CF0FD66A214}" presName="hierChild3" presStyleCnt="0"/>
      <dgm:spPr/>
    </dgm:pt>
  </dgm:ptLst>
  <dgm:cxnLst>
    <dgm:cxn modelId="{BA857C22-B3AB-4C16-AB88-1D3F968E7886}" type="presOf" srcId="{9EC98970-9486-4ACE-9940-3DFE826137C0}" destId="{A29DE001-5849-479E-AA59-CD2ECA18D8EE}" srcOrd="0" destOrd="0" presId="urn:microsoft.com/office/officeart/2005/8/layout/hierarchy1"/>
    <dgm:cxn modelId="{C15B42ED-0F79-4D09-AD8B-5DC86EECD03D}" type="presOf" srcId="{49373451-A4F1-4411-82F1-805A514B8D9D}" destId="{FD36BC30-44B2-4078-A3A2-6A42BCB7DF5C}" srcOrd="0" destOrd="0" presId="urn:microsoft.com/office/officeart/2005/8/layout/hierarchy1"/>
    <dgm:cxn modelId="{8E93BC38-1D99-4D1C-BD2E-31E2AABD1D6E}" srcId="{9EC98970-9486-4ACE-9940-3DFE826137C0}" destId="{32171B9D-D4FD-4DB9-A283-7CF0FD66A214}" srcOrd="2" destOrd="0" parTransId="{D6F9B966-55FD-4084-9636-64BA27767CB9}" sibTransId="{E377532F-CBAC-4EB0-96E8-54077CE09E0A}"/>
    <dgm:cxn modelId="{57C503AC-06FF-44D2-B160-88246B8BE48A}" type="presOf" srcId="{4F03C1E7-8902-4E4F-9E68-EC38F71C6CBB}" destId="{F2C0E0F8-20C8-4128-863B-BCB53E38079C}" srcOrd="0" destOrd="0" presId="urn:microsoft.com/office/officeart/2005/8/layout/hierarchy1"/>
    <dgm:cxn modelId="{6D56EA52-3B15-4312-AA2E-F84364E1F466}" type="presOf" srcId="{32171B9D-D4FD-4DB9-A283-7CF0FD66A214}" destId="{DA927AFC-E823-4C33-A9D9-B1BD0B45ACD0}" srcOrd="0" destOrd="0" presId="urn:microsoft.com/office/officeart/2005/8/layout/hierarchy1"/>
    <dgm:cxn modelId="{ECC6A0B2-91E1-4BFA-A2B3-5E4E879E8442}" type="presOf" srcId="{6BBE8D6C-65C0-4A76-BAC2-867BF5DD925B}" destId="{166EB4B3-C94E-437D-864F-FFAD679EA404}" srcOrd="0" destOrd="0" presId="urn:microsoft.com/office/officeart/2005/8/layout/hierarchy1"/>
    <dgm:cxn modelId="{028F2B3A-40A6-433B-ADCA-CBE18FA4C875}" type="presOf" srcId="{B6736A78-E07C-425C-870C-E86C93228B5A}" destId="{B079D374-7665-4E23-82D6-BF7FF4036FDF}" srcOrd="0" destOrd="0" presId="urn:microsoft.com/office/officeart/2005/8/layout/hierarchy1"/>
    <dgm:cxn modelId="{A66D1EEF-CD58-4625-BF8B-5602301BA90E}" srcId="{9EC98970-9486-4ACE-9940-3DFE826137C0}" destId="{49373451-A4F1-4411-82F1-805A514B8D9D}" srcOrd="0" destOrd="0" parTransId="{39E9BB79-BD36-4473-94D9-F7B41E6D84D8}" sibTransId="{E80C6E98-9275-4964-9073-BA8CBC348FD4}"/>
    <dgm:cxn modelId="{560D6D7B-1AAF-4EAD-A9E0-0E325B33B0C8}" srcId="{9EC98970-9486-4ACE-9940-3DFE826137C0}" destId="{4F03C1E7-8902-4E4F-9E68-EC38F71C6CBB}" srcOrd="1" destOrd="0" parTransId="{B6736A78-E07C-425C-870C-E86C93228B5A}" sibTransId="{6DB4B732-0A8F-40CC-AA9F-61E4929F47A4}"/>
    <dgm:cxn modelId="{423617EE-7535-46C8-9305-0AC68CC54F58}" type="presOf" srcId="{39E9BB79-BD36-4473-94D9-F7B41E6D84D8}" destId="{84EF06C0-9413-4119-ACE1-60D8355868BC}" srcOrd="0" destOrd="0" presId="urn:microsoft.com/office/officeart/2005/8/layout/hierarchy1"/>
    <dgm:cxn modelId="{812F3A4B-EEBD-4381-BF39-90911E9F1998}" type="presOf" srcId="{D6F9B966-55FD-4084-9636-64BA27767CB9}" destId="{A9528370-F20A-49FF-99C2-5BE39AE63412}" srcOrd="0" destOrd="0" presId="urn:microsoft.com/office/officeart/2005/8/layout/hierarchy1"/>
    <dgm:cxn modelId="{2D012007-949C-4420-B4CA-2E702009D9E9}" srcId="{6BBE8D6C-65C0-4A76-BAC2-867BF5DD925B}" destId="{9EC98970-9486-4ACE-9940-3DFE826137C0}" srcOrd="0" destOrd="0" parTransId="{E67DA065-DADE-4D27-BEA4-4F13A9FAFB3F}" sibTransId="{CB33757A-1D32-410A-8355-01D6F4F7B401}"/>
    <dgm:cxn modelId="{EA65D9FB-3F13-4303-BCC4-8D1F5E910E68}" type="presParOf" srcId="{166EB4B3-C94E-437D-864F-FFAD679EA404}" destId="{DFAA74C3-6BF6-4E82-BFAE-22F371555B00}" srcOrd="0" destOrd="0" presId="urn:microsoft.com/office/officeart/2005/8/layout/hierarchy1"/>
    <dgm:cxn modelId="{97A1F144-460F-4AE8-90D2-3F859ACC5C66}" type="presParOf" srcId="{DFAA74C3-6BF6-4E82-BFAE-22F371555B00}" destId="{70716685-AB2B-48B6-9821-AA9ED6085625}" srcOrd="0" destOrd="0" presId="urn:microsoft.com/office/officeart/2005/8/layout/hierarchy1"/>
    <dgm:cxn modelId="{7BD6B7F4-8E84-4683-9F33-1DE4370BC721}" type="presParOf" srcId="{70716685-AB2B-48B6-9821-AA9ED6085625}" destId="{74B6F794-02AF-4720-961A-1F7C8CF3C9E6}" srcOrd="0" destOrd="0" presId="urn:microsoft.com/office/officeart/2005/8/layout/hierarchy1"/>
    <dgm:cxn modelId="{B4A531F3-C074-499F-B17E-48D1350E3957}" type="presParOf" srcId="{70716685-AB2B-48B6-9821-AA9ED6085625}" destId="{A29DE001-5849-479E-AA59-CD2ECA18D8EE}" srcOrd="1" destOrd="0" presId="urn:microsoft.com/office/officeart/2005/8/layout/hierarchy1"/>
    <dgm:cxn modelId="{87737D3D-90E2-401C-9A16-F789514C3411}" type="presParOf" srcId="{DFAA74C3-6BF6-4E82-BFAE-22F371555B00}" destId="{40F4D8C3-56D2-4E26-8B64-437149D136CF}" srcOrd="1" destOrd="0" presId="urn:microsoft.com/office/officeart/2005/8/layout/hierarchy1"/>
    <dgm:cxn modelId="{49953BDC-BBE2-4A60-BAB6-5DFA0BAC4733}" type="presParOf" srcId="{40F4D8C3-56D2-4E26-8B64-437149D136CF}" destId="{84EF06C0-9413-4119-ACE1-60D8355868BC}" srcOrd="0" destOrd="0" presId="urn:microsoft.com/office/officeart/2005/8/layout/hierarchy1"/>
    <dgm:cxn modelId="{308C7A16-4B85-45F2-9521-0282D223EA4C}" type="presParOf" srcId="{40F4D8C3-56D2-4E26-8B64-437149D136CF}" destId="{0EFFCAA8-934F-450D-B4C8-4D107A4AFCA8}" srcOrd="1" destOrd="0" presId="urn:microsoft.com/office/officeart/2005/8/layout/hierarchy1"/>
    <dgm:cxn modelId="{5F089068-3764-4D40-A078-1B9EA03FC147}" type="presParOf" srcId="{0EFFCAA8-934F-450D-B4C8-4D107A4AFCA8}" destId="{389115F6-3AC4-4D4A-A145-792425556982}" srcOrd="0" destOrd="0" presId="urn:microsoft.com/office/officeart/2005/8/layout/hierarchy1"/>
    <dgm:cxn modelId="{1533E85E-BD83-4CFA-BC95-D45AA54F789A}" type="presParOf" srcId="{389115F6-3AC4-4D4A-A145-792425556982}" destId="{E42210CF-A07B-4B6C-ACB2-4EF034C38ED9}" srcOrd="0" destOrd="0" presId="urn:microsoft.com/office/officeart/2005/8/layout/hierarchy1"/>
    <dgm:cxn modelId="{13C17988-EA5B-40C9-AA26-D181698209A9}" type="presParOf" srcId="{389115F6-3AC4-4D4A-A145-792425556982}" destId="{FD36BC30-44B2-4078-A3A2-6A42BCB7DF5C}" srcOrd="1" destOrd="0" presId="urn:microsoft.com/office/officeart/2005/8/layout/hierarchy1"/>
    <dgm:cxn modelId="{1C188B87-3425-46F3-A6F4-0A5FBB6894AE}" type="presParOf" srcId="{0EFFCAA8-934F-450D-B4C8-4D107A4AFCA8}" destId="{0442B4B2-FD2A-4A5E-B062-457F82832282}" srcOrd="1" destOrd="0" presId="urn:microsoft.com/office/officeart/2005/8/layout/hierarchy1"/>
    <dgm:cxn modelId="{4D09CAAA-E801-4B8D-B76E-ACBB1063CAFA}" type="presParOf" srcId="{40F4D8C3-56D2-4E26-8B64-437149D136CF}" destId="{B079D374-7665-4E23-82D6-BF7FF4036FDF}" srcOrd="2" destOrd="0" presId="urn:microsoft.com/office/officeart/2005/8/layout/hierarchy1"/>
    <dgm:cxn modelId="{2CED8373-8D61-4582-BA72-2B64F799FC9C}" type="presParOf" srcId="{40F4D8C3-56D2-4E26-8B64-437149D136CF}" destId="{81521C66-D34F-4BAF-A9A2-40D86D3A7641}" srcOrd="3" destOrd="0" presId="urn:microsoft.com/office/officeart/2005/8/layout/hierarchy1"/>
    <dgm:cxn modelId="{7DC31C78-5EAD-4464-AA13-971B14D36935}" type="presParOf" srcId="{81521C66-D34F-4BAF-A9A2-40D86D3A7641}" destId="{B2700DBF-4E30-44DF-9A07-5AD0138A252B}" srcOrd="0" destOrd="0" presId="urn:microsoft.com/office/officeart/2005/8/layout/hierarchy1"/>
    <dgm:cxn modelId="{2AF72A29-8DFA-4633-8492-3AEECD8A648F}" type="presParOf" srcId="{B2700DBF-4E30-44DF-9A07-5AD0138A252B}" destId="{252EC197-45A5-4572-9AE9-ED68E32AECE0}" srcOrd="0" destOrd="0" presId="urn:microsoft.com/office/officeart/2005/8/layout/hierarchy1"/>
    <dgm:cxn modelId="{4B95AF92-83FA-43FD-8951-C77805D43FE6}" type="presParOf" srcId="{B2700DBF-4E30-44DF-9A07-5AD0138A252B}" destId="{F2C0E0F8-20C8-4128-863B-BCB53E38079C}" srcOrd="1" destOrd="0" presId="urn:microsoft.com/office/officeart/2005/8/layout/hierarchy1"/>
    <dgm:cxn modelId="{907BC4BB-D689-4277-82BE-42E611955AE8}" type="presParOf" srcId="{81521C66-D34F-4BAF-A9A2-40D86D3A7641}" destId="{EDA2A0BE-F13B-485C-988E-6AF9A5208605}" srcOrd="1" destOrd="0" presId="urn:microsoft.com/office/officeart/2005/8/layout/hierarchy1"/>
    <dgm:cxn modelId="{6271B740-74FA-4CD0-B68D-01922CD766E0}" type="presParOf" srcId="{40F4D8C3-56D2-4E26-8B64-437149D136CF}" destId="{A9528370-F20A-49FF-99C2-5BE39AE63412}" srcOrd="4" destOrd="0" presId="urn:microsoft.com/office/officeart/2005/8/layout/hierarchy1"/>
    <dgm:cxn modelId="{ADAF4A10-BEB1-47DD-AF26-77A2C76B3204}" type="presParOf" srcId="{40F4D8C3-56D2-4E26-8B64-437149D136CF}" destId="{D127810A-4BBA-4E35-A49A-52EDFA1EFF65}" srcOrd="5" destOrd="0" presId="urn:microsoft.com/office/officeart/2005/8/layout/hierarchy1"/>
    <dgm:cxn modelId="{036FA3D0-5201-4C0D-895C-315A75CF7DCC}" type="presParOf" srcId="{D127810A-4BBA-4E35-A49A-52EDFA1EFF65}" destId="{01004015-FD38-45CC-9E3C-EFAAFE1AACAE}" srcOrd="0" destOrd="0" presId="urn:microsoft.com/office/officeart/2005/8/layout/hierarchy1"/>
    <dgm:cxn modelId="{9A156DC7-067B-4881-A281-DD1122BECF31}" type="presParOf" srcId="{01004015-FD38-45CC-9E3C-EFAAFE1AACAE}" destId="{35F16F88-B47E-470B-ABBD-9EEF16BD2CE5}" srcOrd="0" destOrd="0" presId="urn:microsoft.com/office/officeart/2005/8/layout/hierarchy1"/>
    <dgm:cxn modelId="{04A61632-5B32-47A4-9FB8-7EBF852F04F0}" type="presParOf" srcId="{01004015-FD38-45CC-9E3C-EFAAFE1AACAE}" destId="{DA927AFC-E823-4C33-A9D9-B1BD0B45ACD0}" srcOrd="1" destOrd="0" presId="urn:microsoft.com/office/officeart/2005/8/layout/hierarchy1"/>
    <dgm:cxn modelId="{E6A4D871-F689-432F-91BB-0840255FF3B3}" type="presParOf" srcId="{D127810A-4BBA-4E35-A49A-52EDFA1EFF65}" destId="{3AE594A2-966B-47EC-B7AB-FB683AE090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28370-F20A-49FF-99C2-5BE39AE63412}">
      <dsp:nvSpPr>
        <dsp:cNvPr id="0" name=""/>
        <dsp:cNvSpPr/>
      </dsp:nvSpPr>
      <dsp:spPr>
        <a:xfrm>
          <a:off x="4241432" y="2605959"/>
          <a:ext cx="2652363" cy="619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376"/>
              </a:lnTo>
              <a:lnTo>
                <a:pt x="2652363" y="418376"/>
              </a:lnTo>
              <a:lnTo>
                <a:pt x="2652363" y="619851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9D374-7665-4E23-82D6-BF7FF4036FDF}">
      <dsp:nvSpPr>
        <dsp:cNvPr id="0" name=""/>
        <dsp:cNvSpPr/>
      </dsp:nvSpPr>
      <dsp:spPr>
        <a:xfrm>
          <a:off x="4189939" y="2605959"/>
          <a:ext cx="91440" cy="619851"/>
        </a:xfrm>
        <a:custGeom>
          <a:avLst/>
          <a:gdLst/>
          <a:ahLst/>
          <a:cxnLst/>
          <a:rect l="0" t="0" r="0" b="0"/>
          <a:pathLst>
            <a:path>
              <a:moveTo>
                <a:pt x="51492" y="0"/>
              </a:moveTo>
              <a:lnTo>
                <a:pt x="51492" y="418376"/>
              </a:lnTo>
              <a:lnTo>
                <a:pt x="45720" y="418376"/>
              </a:lnTo>
              <a:lnTo>
                <a:pt x="45720" y="619851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F06C0-9413-4119-ACE1-60D8355868BC}">
      <dsp:nvSpPr>
        <dsp:cNvPr id="0" name=""/>
        <dsp:cNvSpPr/>
      </dsp:nvSpPr>
      <dsp:spPr>
        <a:xfrm>
          <a:off x="1577523" y="2605959"/>
          <a:ext cx="2663908" cy="619851"/>
        </a:xfrm>
        <a:custGeom>
          <a:avLst/>
          <a:gdLst/>
          <a:ahLst/>
          <a:cxnLst/>
          <a:rect l="0" t="0" r="0" b="0"/>
          <a:pathLst>
            <a:path>
              <a:moveTo>
                <a:pt x="2663908" y="0"/>
              </a:moveTo>
              <a:lnTo>
                <a:pt x="2663908" y="418376"/>
              </a:lnTo>
              <a:lnTo>
                <a:pt x="0" y="418376"/>
              </a:lnTo>
              <a:lnTo>
                <a:pt x="0" y="619851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6F794-02AF-4720-961A-1F7C8CF3C9E6}">
      <dsp:nvSpPr>
        <dsp:cNvPr id="0" name=""/>
        <dsp:cNvSpPr/>
      </dsp:nvSpPr>
      <dsp:spPr>
        <a:xfrm>
          <a:off x="11545" y="1224936"/>
          <a:ext cx="8459773" cy="1381022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32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DE001-5849-479E-AA59-CD2ECA18D8EE}">
      <dsp:nvSpPr>
        <dsp:cNvPr id="0" name=""/>
        <dsp:cNvSpPr/>
      </dsp:nvSpPr>
      <dsp:spPr>
        <a:xfrm>
          <a:off x="253194" y="1454502"/>
          <a:ext cx="8459773" cy="1381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Организация работы по подготовке сдачи норм ГТО в детском саду</a:t>
          </a:r>
          <a:endParaRPr lang="ru-RU" sz="2900" kern="1200" dirty="0"/>
        </a:p>
      </dsp:txBody>
      <dsp:txXfrm>
        <a:off x="253194" y="1454502"/>
        <a:ext cx="8459773" cy="1381022"/>
      </dsp:txXfrm>
    </dsp:sp>
    <dsp:sp modelId="{E42210CF-A07B-4B6C-ACB2-4EF034C38ED9}">
      <dsp:nvSpPr>
        <dsp:cNvPr id="0" name=""/>
        <dsp:cNvSpPr/>
      </dsp:nvSpPr>
      <dsp:spPr>
        <a:xfrm>
          <a:off x="490104" y="3225810"/>
          <a:ext cx="2174838" cy="138102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6BC30-44B2-4078-A3A2-6A42BCB7DF5C}">
      <dsp:nvSpPr>
        <dsp:cNvPr id="0" name=""/>
        <dsp:cNvSpPr/>
      </dsp:nvSpPr>
      <dsp:spPr>
        <a:xfrm>
          <a:off x="731753" y="3455376"/>
          <a:ext cx="2174838" cy="1381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Работа с детьми 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753" y="3455376"/>
        <a:ext cx="2174838" cy="1381022"/>
      </dsp:txXfrm>
    </dsp:sp>
    <dsp:sp modelId="{252EC197-45A5-4572-9AE9-ED68E32AECE0}">
      <dsp:nvSpPr>
        <dsp:cNvPr id="0" name=""/>
        <dsp:cNvSpPr/>
      </dsp:nvSpPr>
      <dsp:spPr>
        <a:xfrm>
          <a:off x="3148240" y="3225810"/>
          <a:ext cx="2174838" cy="138102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0E0F8-20C8-4128-863B-BCB53E38079C}">
      <dsp:nvSpPr>
        <dsp:cNvPr id="0" name=""/>
        <dsp:cNvSpPr/>
      </dsp:nvSpPr>
      <dsp:spPr>
        <a:xfrm>
          <a:off x="3389889" y="3455376"/>
          <a:ext cx="2174838" cy="1381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Работа с педагогами 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9889" y="3455376"/>
        <a:ext cx="2174838" cy="1381022"/>
      </dsp:txXfrm>
    </dsp:sp>
    <dsp:sp modelId="{35F16F88-B47E-470B-ABBD-9EEF16BD2CE5}">
      <dsp:nvSpPr>
        <dsp:cNvPr id="0" name=""/>
        <dsp:cNvSpPr/>
      </dsp:nvSpPr>
      <dsp:spPr>
        <a:xfrm>
          <a:off x="5806376" y="3225810"/>
          <a:ext cx="2174838" cy="138102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27AFC-E823-4C33-A9D9-B1BD0B45ACD0}">
      <dsp:nvSpPr>
        <dsp:cNvPr id="0" name=""/>
        <dsp:cNvSpPr/>
      </dsp:nvSpPr>
      <dsp:spPr>
        <a:xfrm>
          <a:off x="6048025" y="3455376"/>
          <a:ext cx="2174838" cy="1381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Работа с родителями 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8025" y="3455376"/>
        <a:ext cx="2174838" cy="1381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/>
          <a:srcRect l="6688"/>
          <a:stretch>
            <a:fillRect/>
          </a:stretch>
        </p:blipFill>
        <p:spPr bwMode="auto">
          <a:xfrm>
            <a:off x="0" y="0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№46 Пушкинского района Санкт-Петербурга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124744"/>
            <a:ext cx="5652120" cy="302433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«Физкультурно-образовательное пространство дошкольного учреждения как условие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подготовки детей к сдаче норм комплекса ГТО»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4581128"/>
            <a:ext cx="53268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Ильина М.Н.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Кропивницкая  Ю.П.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Сапелкина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Кожина Е.В.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Халефова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Исходя из результатов анкетирования на сайте ГБДОУ размещена консультация «Что такое ГТО?», с представлением информации о комплексе нормативов первой ступени ссылка на сайт: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и размещены для ознакомления на информационных стендах групп консультативные материалы «ГТО в детском саду»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родителями организован и проведён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«Сдать ГТО всегда готов!»</a:t>
            </a:r>
            <a:endParaRPr lang="ru-RU" sz="2400" dirty="0"/>
          </a:p>
        </p:txBody>
      </p:sp>
      <p:pic>
        <p:nvPicPr>
          <p:cNvPr id="1027" name="Picture 3" descr="C:\Users\FizRuk\Desktop\Фото\IMG_3254.PNG"/>
          <p:cNvPicPr>
            <a:picLocks noChangeAspect="1" noChangeArrowheads="1"/>
          </p:cNvPicPr>
          <p:nvPr/>
        </p:nvPicPr>
        <p:blipFill>
          <a:blip r:embed="rId3" cstate="print"/>
          <a:srcRect l="11278" t="36459" r="9777" b="36458"/>
          <a:stretch>
            <a:fillRect/>
          </a:stretch>
        </p:blipFill>
        <p:spPr bwMode="auto">
          <a:xfrm>
            <a:off x="3428992" y="1643050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izRuk\Desktop\Фото\IMG_3257.PNG"/>
          <p:cNvPicPr>
            <a:picLocks noChangeAspect="1" noChangeArrowheads="1"/>
          </p:cNvPicPr>
          <p:nvPr/>
        </p:nvPicPr>
        <p:blipFill>
          <a:blip r:embed="rId4" cstate="print"/>
          <a:srcRect l="11656" t="37500" r="9400" b="36458"/>
          <a:stretch>
            <a:fillRect/>
          </a:stretch>
        </p:blipFill>
        <p:spPr bwMode="auto">
          <a:xfrm>
            <a:off x="3286116" y="4286256"/>
            <a:ext cx="250033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FizRuk\Desktop\Фото\IMG_3270.PNG"/>
          <p:cNvPicPr>
            <a:picLocks noChangeAspect="1" noChangeArrowheads="1"/>
          </p:cNvPicPr>
          <p:nvPr/>
        </p:nvPicPr>
        <p:blipFill>
          <a:blip r:embed="rId5" cstate="print"/>
          <a:srcRect l="4889" t="33333" r="13911" b="32292"/>
          <a:stretch>
            <a:fillRect/>
          </a:stretch>
        </p:blipFill>
        <p:spPr bwMode="auto">
          <a:xfrm>
            <a:off x="428596" y="4143380"/>
            <a:ext cx="257176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FizRuk\Desktop\Фото\IMG_3266.PNG"/>
          <p:cNvPicPr>
            <a:picLocks noChangeAspect="1" noChangeArrowheads="1"/>
          </p:cNvPicPr>
          <p:nvPr/>
        </p:nvPicPr>
        <p:blipFill>
          <a:blip r:embed="rId6" cstate="print"/>
          <a:srcRect l="13533" t="39584" b="37499"/>
          <a:stretch>
            <a:fillRect/>
          </a:stretch>
        </p:blipFill>
        <p:spPr bwMode="auto">
          <a:xfrm>
            <a:off x="6143636" y="1643050"/>
            <a:ext cx="273855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FizRuk\Desktop\Фото\IMG_3272.PNG"/>
          <p:cNvPicPr>
            <a:picLocks noChangeAspect="1" noChangeArrowheads="1"/>
          </p:cNvPicPr>
          <p:nvPr/>
        </p:nvPicPr>
        <p:blipFill>
          <a:blip r:embed="rId7" cstate="print"/>
          <a:srcRect l="9400" t="32292" r="13911" b="33333"/>
          <a:stretch>
            <a:fillRect/>
          </a:stretch>
        </p:blipFill>
        <p:spPr bwMode="auto">
          <a:xfrm>
            <a:off x="6286512" y="4071942"/>
            <a:ext cx="24288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FizRuk\Desktop\IMG_3396.PNG"/>
          <p:cNvPicPr>
            <a:picLocks noChangeAspect="1" noChangeArrowheads="1"/>
          </p:cNvPicPr>
          <p:nvPr/>
        </p:nvPicPr>
        <p:blipFill>
          <a:blip r:embed="rId8" cstate="print"/>
          <a:srcRect t="11477" b="22940"/>
          <a:stretch>
            <a:fillRect/>
          </a:stretch>
        </p:blipFill>
        <p:spPr bwMode="auto">
          <a:xfrm>
            <a:off x="714348" y="1214422"/>
            <a:ext cx="201221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260648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79512" y="476672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бесед и презентаций с детьми на тему «Что такое ГТО?»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реализация  комплексов для подготовки к сдаче нормативов ГТО для детей старшего дошкольного возраста (приложение №1)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в рабочие программы и годовое планирование комплексов для подготовки к сдаче нормативов ГТО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взаимодействия  с ЦФКСЗ «Царское Село»  для сдачи норм ГТО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-24"/>
            <a:ext cx="9144064" cy="5286388"/>
          </a:xfrm>
          <a:prstGeom prst="rect">
            <a:avLst/>
          </a:prstGeom>
          <a:noFill/>
        </p:spPr>
      </p:pic>
      <p:pic>
        <p:nvPicPr>
          <p:cNvPr id="6" name="Picture 4" descr="C:\Users\FizRuk\Desktop\Фото\IMG_3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71612"/>
            <a:ext cx="192879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FizRuk\Desktop\Фото\IMG_3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256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Беседа с детьми на тему «Что такое ГТО?»;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7429520" cy="500066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ходе бесед были раскрыты следующие вопросы: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комплекс ГТО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испытания включены в комплекс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правильно выполнять испытания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Объяснение техники безопасности при выполнении упражнений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80" name="Picture 8" descr="C:\Users\FizRuk\Desktop\Фото\IMG_9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219670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FizRuk\Desktop\Фото\IMG_9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142984"/>
            <a:ext cx="2214578" cy="295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FizRuk\Desktop\Фото\IMG_94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71546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FizRuk\Desktop\Фото\JREQ98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00504"/>
            <a:ext cx="3786214" cy="269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Users\FizRuk\Desktop\Фото\36a84600-61c0-41e4-b086-dfca8148c3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07194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14202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Сотрудничество с центром физической культуры, спорта и здоровья«Царское Село» - сдача нормативов дошкольниками запланирована на май 2022 г.</a:t>
            </a:r>
          </a:p>
        </p:txBody>
      </p:sp>
      <p:pic>
        <p:nvPicPr>
          <p:cNvPr id="4098" name="Picture 2" descr="C:\Users\FizRuk\Desktop\Фото\IMG-20210524-WA0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2143140" cy="284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FizRuk\Desktop\Фото\IMG-20210524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615723"/>
            <a:ext cx="2426642" cy="3242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FizRuk\Desktop\Фото\IMG-20210524-WA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000240"/>
            <a:ext cx="2192123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FizRuk\Desktop\Фото\IMG-20210524-WA0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951" y="4143380"/>
            <a:ext cx="3627049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педагогами: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консультаций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 показ презентации «Что такое ГТО?»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 мастер-класса для педагогов «Будь готов!», в рамках которого педагоги познакомились с нормативами ГТО и выполнили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Проведено анкетирование  с родителями (законными представителями) воспитанников «Навстречу ГТО».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Всего в анкетировании приняло участие 90 семей, анкета состояла из пяти вопросов (Приложение №2)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FizRuk\Desktop\IMG_339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64" y="0"/>
            <a:ext cx="9144064" cy="52863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5857884" cy="68580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ГТО? </a:t>
            </a: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Ваше отношение к комплексу и выполнению его нормативов?</a:t>
            </a: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Хотели бы Вы, чтобы Ваш ребенок сдавал нормативы комплекса ГТО?</a:t>
            </a: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Сможет ли Ваш ребенок сдать нормативы ГТО?</a:t>
            </a: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5143504" y="0"/>
          <a:ext cx="3643338" cy="164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929190" y="1785926"/>
          <a:ext cx="3976694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643538" y="3500438"/>
          <a:ext cx="350046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429256" y="5072074"/>
          <a:ext cx="3714744" cy="178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Государственное бюджетное дошкольное образовательное учреждение  детский сад №46 Пушкинского района Санкт-Петербурга</vt:lpstr>
      <vt:lpstr>  </vt:lpstr>
      <vt:lpstr>Работа с детьми:</vt:lpstr>
      <vt:lpstr>1. Беседа с детьми на тему «Что такое ГТО?»;</vt:lpstr>
      <vt:lpstr>Работа с детьми</vt:lpstr>
      <vt:lpstr>4. Сотрудничество с центром физической культуры, спорта и здоровья«Царское Село» - сдача нормативов дошкольниками запланирована на май 2022 г.</vt:lpstr>
      <vt:lpstr>Работа с педагогами:</vt:lpstr>
      <vt:lpstr>Работа с родителями:</vt:lpstr>
      <vt:lpstr>Слайд 9</vt:lpstr>
      <vt:lpstr>Слайд 10</vt:lpstr>
      <vt:lpstr>С родителями организован и проведён флешмоб  «Сдать ГТО всегда готов!»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ФизРук</dc:creator>
  <cp:lastModifiedBy>Администратор</cp:lastModifiedBy>
  <cp:revision>13</cp:revision>
  <dcterms:created xsi:type="dcterms:W3CDTF">2022-04-08T08:49:58Z</dcterms:created>
  <dcterms:modified xsi:type="dcterms:W3CDTF">2022-04-21T14:21:27Z</dcterms:modified>
</cp:coreProperties>
</file>